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706" autoAdjust="0"/>
  </p:normalViewPr>
  <p:slideViewPr>
    <p:cSldViewPr>
      <p:cViewPr varScale="1">
        <p:scale>
          <a:sx n="55" d="100"/>
          <a:sy n="55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 smtClean="0"/>
            </a:lvl1pPr>
          </a:lstStyle>
          <a:p>
            <a:pPr>
              <a:defRPr/>
            </a:pPr>
            <a:fld id="{C10B244E-BAF5-49B0-A412-D06D831BC7FF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C02F0E8-32DB-475D-82EA-2FAD19FC73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42DF5-AB60-4841-ACD2-626A796E1156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6A5E-08A4-40AA-8209-BA42DB37F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8B915-E95D-42B0-B53C-32E2549F0A0C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C3B0E-231E-418F-8323-F0A67FF62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5EA90-6240-4810-AB1E-288D83C679C3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BC77C-2D2F-4E3F-87F3-839AE1128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300C0-AD99-4E01-BD9F-D06F9F04430C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43668-22C4-47FE-9264-88EEF6981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A4F51-AC9F-4B2A-9211-3711F64CB95A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63E38-AE4D-49AA-86BC-489FDD07E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B9223-F757-4350-AB44-CBA10BAB8510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A7A5788E-5469-4FBB-920C-BED91A11D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F8700-870E-4226-BB75-7FEE222D6A7D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2E0D4-F196-492B-A3C9-9F6ECA2F7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7D648-174D-4481-8B51-C1DB81783359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0FB93-492D-4DE2-9462-D4457C32E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CA093458-3179-4CB1-BA7F-B8FE4A6CD749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3F6412FB-6157-4361-9DF5-92334446F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AD4BC886-4A3D-4C96-9D2E-4665D2294BF1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 smtClean="0"/>
            </a:lvl1pPr>
          </a:lstStyle>
          <a:p>
            <a:pPr>
              <a:defRPr/>
            </a:pPr>
            <a:fld id="{6AD3D8B4-3C81-4AE5-BD1D-664F2C9C4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69167F39-0E5F-4EC1-8F42-5F8A9AFA54C1}" type="datetimeFigureOut">
              <a:rPr lang="ru-RU"/>
              <a:pPr>
                <a:defRPr/>
              </a:pPr>
              <a:t>01.04.2013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8AA0BE7-8453-44AC-8FF6-CDDE5F137F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1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xStyles>
    <p:titleStyle>
      <a:lvl1pPr marL="484188" algn="l" rtl="0" fontAlgn="base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fontAlgn="base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Парана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338" y="2249488"/>
            <a:ext cx="8061325" cy="1752600"/>
          </a:xfrm>
        </p:spPr>
        <p:txBody>
          <a:bodyPr>
            <a:normAutofit/>
          </a:bodyPr>
          <a:lstStyle/>
          <a:p>
            <a:pPr marR="0">
              <a:spcBef>
                <a:spcPct val="0"/>
              </a:spcBef>
            </a:pPr>
            <a:endParaRPr lang="ru-RU" smtClean="0">
              <a:ln>
                <a:noFill/>
              </a:ln>
              <a:solidFill>
                <a:srgbClr val="FFFFFF"/>
              </a:solidFill>
            </a:endParaRPr>
          </a:p>
        </p:txBody>
      </p:sp>
      <p:pic>
        <p:nvPicPr>
          <p:cNvPr id="4" name="Рисунок 3" descr="0_22053_9723994c_XL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285784" y="214290"/>
            <a:ext cx="5486400" cy="4114800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  <a:reflection blurRad="6350" stA="50000" endA="295" endPos="92000" dist="101600" dir="5400000" sy="-100000" algn="bl" rotWithShape="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ru-RU" smtClean="0"/>
              <a:t>Парана — вторая по длине (4700 км) и по площади (4250 тыс. кв. км) река Южной Америки. Средняя глубина её — 12 м, максимальная — 48 м. На территории провинции Мисьонес Парана течет в скалистом ущелье и изобилует протоками и водопадами.</a:t>
            </a:r>
          </a:p>
          <a:p>
            <a:endParaRPr lang="ru-RU" smtClean="0"/>
          </a:p>
        </p:txBody>
      </p:sp>
      <p:pic>
        <p:nvPicPr>
          <p:cNvPr id="4" name="Рисунок 3" descr="parana-river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86512" y="4714884"/>
            <a:ext cx="2286000" cy="171704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ru-RU" smtClean="0"/>
              <a:t>Реки Парана, Уругвай и Парагвай имеют неравномерный режим с летне- осенним максимумом. Их питание преимущественно дождевое Уровень воды сильно колеблется, особенно у Параны, поэтому нередки сильные наводнения, которые наносят большой ущерб стране.</a:t>
            </a:r>
          </a:p>
          <a:p>
            <a:endParaRPr lang="ru-RU" smtClean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ru-RU" smtClean="0"/>
              <a:t> </a:t>
            </a:r>
          </a:p>
          <a:p>
            <a:r>
              <a:rPr lang="ru-RU" sz="1600" smtClean="0"/>
              <a:t>Парана играет огромную роль в экономической жизни Аргентины, главным образом как судоходная артерия и как источник водоснабжения. Ее водохозяйственное значение очень велико в связи с тем, что в низовьях реки сконцентрированы важнейшие промышленные центры, потребляющие большое количество воды. Однако потенциальные возможности Параны использованы еще далеко не полностью, особенно для энергетических целей. В последние годы уделяется большое внимание исследованию гидроэнергопотенциала реки и созданию проектов гидроэнергостроительства. Это имеет большое значение и для обеспечения электроэнергией расположенных здесь промышленных центров, а также для решения других важных проблем: зарегулирования стока, борьбы с заилением, ограничивающим работу портов, создания более благоприятных условий судоходства, защиты от наводнений.</a:t>
            </a:r>
          </a:p>
          <a:p>
            <a:endParaRPr lang="ru-RU" smtClean="0"/>
          </a:p>
        </p:txBody>
      </p:sp>
      <p:pic>
        <p:nvPicPr>
          <p:cNvPr id="4" name="Рисунок 3" descr="deltaparana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62008" y="0"/>
            <a:ext cx="2981992" cy="2236494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r>
              <a:rPr lang="ru-RU" smtClean="0"/>
              <a:t>Проблема освоения водных ресурсов рек бассейна Ла-Платы (так называют бассейны Параны и Уругвая вместе), имеющая огромное значение для целого ряда стран Южной Америки, стала осью одной из интеграционных группировок на континенте — объединения стран бассейна Ла-Платы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4" name="Содержимое 3" descr="vodopady-iguacu-vm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24000" y="1882775"/>
            <a:ext cx="6096000" cy="4572000"/>
          </a:xfrm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45</TotalTime>
  <Words>129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Яркая</vt:lpstr>
      <vt:lpstr>Парана</vt:lpstr>
      <vt:lpstr>Слайд 2</vt:lpstr>
      <vt:lpstr>Слайд 3</vt:lpstr>
      <vt:lpstr>Слайд 4</vt:lpstr>
      <vt:lpstr>Слайд 5</vt:lpstr>
      <vt:lpstr>Слайд 6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Парана</dc:title>
  <dc:creator>UserXP</dc:creator>
  <cp:lastModifiedBy>User</cp:lastModifiedBy>
  <cp:revision>7</cp:revision>
  <dcterms:created xsi:type="dcterms:W3CDTF">2010-02-11T09:28:01Z</dcterms:created>
  <dcterms:modified xsi:type="dcterms:W3CDTF">2013-04-01T07:09:32Z</dcterms:modified>
</cp:coreProperties>
</file>