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0" r:id="rId7"/>
    <p:sldId id="264" r:id="rId8"/>
    <p:sldId id="265" r:id="rId9"/>
    <p:sldId id="266" r:id="rId10"/>
    <p:sldId id="268" r:id="rId11"/>
    <p:sldId id="271" r:id="rId12"/>
    <p:sldId id="267" r:id="rId13"/>
    <p:sldId id="26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00FF99"/>
    <a:srgbClr val="CC00CC"/>
    <a:srgbClr val="FF0066"/>
    <a:srgbClr val="66FFFF"/>
    <a:srgbClr val="FFCC00"/>
    <a:srgbClr val="666699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97C73-8D49-4059-9D63-5C3552109AE1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F31B-6EBB-46C1-8EDF-265963402F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5513B-BF30-47E6-A4CC-F5F820261B85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5B569-1D45-4DD8-B756-D31D2FC55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46E6C-7507-4F38-A995-3DB3B293C765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1B3A4-FF79-4556-BB7F-F3237D80A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92D77-6F57-441D-8352-9B6E3A1E49DA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2BCA1-A182-40CF-860A-BC7C47F9D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CDCD4-20E2-4E43-B466-F060715E0892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A1507-17F7-4728-95AB-53BC115E3E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34883-AE3F-480A-AA83-205790A98DBC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D3219-2EA3-4CEB-8793-490552A29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76D6B-63C3-46CA-8291-F21681B047A9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3413C-197D-4218-8FD8-4648E8CD2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8E45B-E6A4-452F-9D59-86E514089E60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57C31-F45E-4A29-932F-FBB42C9CB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DBB13-8D0C-4BDF-90D7-2834FFCD46EA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538A5-3E20-4C1F-9ABE-6F7ECAF52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CA210-BBE5-4C7F-A897-5EBA72CF06FA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FF34E-BF1B-4AA4-AF27-7E2F17921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42EC5-90CD-4662-8EB4-EFEE0A91724E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04FA5-10A8-40DE-BC0A-0ACB59DEA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16850C-40FA-403C-89AA-F598A0FC5523}" type="datetimeFigureOut">
              <a:rPr lang="ru-RU"/>
              <a:pPr>
                <a:defRPr/>
              </a:pPr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FD50125-8503-4389-9F25-61785DFAC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randomBar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30.png"/><Relationship Id="rId5" Type="http://schemas.openxmlformats.org/officeDocument/2006/relationships/image" Target="../media/image35.png"/><Relationship Id="rId4" Type="http://schemas.openxmlformats.org/officeDocument/2006/relationships/image" Target="../media/image24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1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1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8.png"/><Relationship Id="rId9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6.gif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44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6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10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29.png"/><Relationship Id="rId5" Type="http://schemas.openxmlformats.org/officeDocument/2006/relationships/image" Target="../media/image24.png"/><Relationship Id="rId4" Type="http://schemas.openxmlformats.org/officeDocument/2006/relationships/image" Target="../media/image28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1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32.png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Заставка.wav">
            <a:hlinkClick r:id="" action="ppaction://media"/>
          </p:cNvPr>
          <p:cNvPicPr>
            <a:picLocks noRot="1" noChangeAspect="1"/>
          </p:cNvPicPr>
          <p:nvPr>
            <a:wavAudioFile r:embed="rId1" name="Заставка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5" descr="8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929188"/>
            <a:ext cx="914400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8" descr="56673d90d26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929063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9" descr="Миша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14313" y="1571625"/>
            <a:ext cx="4429126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3319" name="Рисунок 14" descr="0_648ab_fec45103_XL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64313" y="0"/>
            <a:ext cx="2579687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Рисунок 11" descr="Маша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3" y="4000500"/>
            <a:ext cx="20002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357290" y="142852"/>
            <a:ext cx="4929222" cy="1857388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82550" h="3810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Л</a:t>
            </a: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rgbClr val="6699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</a:t>
            </a: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</a:t>
            </a: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rgbClr val="FF99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</a:t>
            </a: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rgbClr val="666699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</a:t>
            </a: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ь</a:t>
            </a: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,</a:t>
            </a: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rgbClr val="99FF66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</a:t>
            </a: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rgbClr val="FFCC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ы</a:t>
            </a: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б</a:t>
            </a: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rgbClr val="CC00CC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</a:t>
            </a:r>
            <a:r>
              <a:rPr lang="ru-RU" sz="5400" b="1" spc="50" dirty="0" err="1">
                <a:ln w="11430">
                  <a:solidFill>
                    <a:srgbClr val="002060"/>
                  </a:solidFill>
                </a:ln>
                <a:solidFill>
                  <a:srgbClr val="00FF99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а</a:t>
            </a:r>
            <a:r>
              <a:rPr lang="ru-RU" sz="5400" b="1" spc="50" dirty="0">
                <a:ln w="11430"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!</a:t>
            </a:r>
          </a:p>
        </p:txBody>
      </p: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2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571875" y="1214438"/>
            <a:ext cx="3143250" cy="1071562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Impact" pitchFamily="34" charset="0"/>
              </a:rPr>
              <a:t>44 : 4</a:t>
            </a:r>
          </a:p>
        </p:txBody>
      </p: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4786313" y="3000375"/>
            <a:ext cx="2381250" cy="1571625"/>
            <a:chOff x="3260400" y="3546225"/>
            <a:chExt cx="2907426" cy="2433047"/>
          </a:xfrm>
        </p:grpSpPr>
        <p:pic>
          <p:nvPicPr>
            <p:cNvPr id="22541" name="Рисунок 8" descr="92133e8948b1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4052834">
              <a:off x="3497589" y="3309036"/>
              <a:ext cx="2433047" cy="2907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2" name="TextBox 10"/>
            <p:cNvSpPr txBox="1">
              <a:spLocks noChangeArrowheads="1"/>
            </p:cNvSpPr>
            <p:nvPr/>
          </p:nvSpPr>
          <p:spPr bwMode="auto">
            <a:xfrm>
              <a:off x="4214810" y="4357694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88</a:t>
              </a:r>
            </a:p>
          </p:txBody>
        </p:sp>
      </p:grp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6143625" y="4643438"/>
            <a:ext cx="3000375" cy="1571625"/>
            <a:chOff x="6143636" y="4286256"/>
            <a:chExt cx="3000364" cy="1571636"/>
          </a:xfrm>
        </p:grpSpPr>
        <p:pic>
          <p:nvPicPr>
            <p:cNvPr id="22539" name="Рисунок 9" descr="27a26afebf9d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143636" y="4286256"/>
              <a:ext cx="3000364" cy="157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0" name="TextBox 11"/>
            <p:cNvSpPr txBox="1">
              <a:spLocks noChangeArrowheads="1"/>
            </p:cNvSpPr>
            <p:nvPr/>
          </p:nvSpPr>
          <p:spPr bwMode="auto">
            <a:xfrm>
              <a:off x="6786578" y="5000636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11</a:t>
              </a:r>
            </a:p>
          </p:txBody>
        </p:sp>
      </p:grpSp>
      <p:pic>
        <p:nvPicPr>
          <p:cNvPr id="14" name="Клюёт.wav">
            <a:hlinkClick r:id="" action="ppaction://media"/>
          </p:cNvPr>
          <p:cNvPicPr>
            <a:picLocks noRot="1" noChangeAspect="1"/>
          </p:cNvPicPr>
          <p:nvPr>
            <a:wavAudioFile r:embed="rId2" name="Клюёт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9" name="Группа 18"/>
          <p:cNvGrpSpPr>
            <a:grpSpLocks/>
          </p:cNvGrpSpPr>
          <p:nvPr/>
        </p:nvGrpSpPr>
        <p:grpSpPr bwMode="auto">
          <a:xfrm>
            <a:off x="1928813" y="5000625"/>
            <a:ext cx="2508250" cy="1512888"/>
            <a:chOff x="3410922" y="3661995"/>
            <a:chExt cx="2508063" cy="1512957"/>
          </a:xfrm>
        </p:grpSpPr>
        <p:pic>
          <p:nvPicPr>
            <p:cNvPr id="22537" name="Рисунок 19" descr="92133e8948b1.png"/>
            <p:cNvPicPr>
              <a:picLocks noChangeAspect="1"/>
            </p:cNvPicPr>
            <p:nvPr/>
          </p:nvPicPr>
          <p:blipFill>
            <a:blip r:embed="rId9"/>
            <a:srcRect l="18198" t="18388" r="8665" b="30070"/>
            <a:stretch>
              <a:fillRect/>
            </a:stretch>
          </p:blipFill>
          <p:spPr bwMode="auto">
            <a:xfrm rot="684161">
              <a:off x="3410922" y="3661995"/>
              <a:ext cx="2508063" cy="1512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8" name="TextBox 20"/>
            <p:cNvSpPr txBox="1">
              <a:spLocks noChangeArrowheads="1"/>
            </p:cNvSpPr>
            <p:nvPr/>
          </p:nvSpPr>
          <p:spPr bwMode="auto">
            <a:xfrm>
              <a:off x="4071934" y="4143380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22</a:t>
              </a:r>
            </a:p>
          </p:txBody>
        </p:sp>
      </p:grp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63 -0.24491 C -0.06511 -0.27431 -0.06025 -0.24167 -0.0658 -0.26412 C -0.06979 -0.28079 -0.0717 -0.29723 -0.07969 -0.31204 C -0.08299 -0.33565 -0.07813 -0.30556 -0.08525 -0.33287 C -0.08854 -0.34607 -0.08663 -0.35023 -0.09358 -0.35973 C -0.0941 -0.36181 -0.09427 -0.36366 -0.09497 -0.36551 C -0.09618 -0.36898 -0.09827 -0.37153 -0.09913 -0.375 C -0.1 -0.37801 -0.09983 -0.38148 -0.10052 -0.38473 C -0.10226 -0.39167 -0.10625 -0.39723 -0.10886 -0.40371 C -0.11198 -0.41111 -0.11441 -0.41922 -0.11719 -0.42662 C -0.11841 -0.43033 -0.11875 -0.43449 -0.11997 -0.43797 C -0.12882 -0.46227 -0.1415 -0.48426 -0.15209 -0.50695 C -0.1665 -0.53843 -0.1474 -0.50232 -0.16042 -0.52593 C -0.16302 -0.54422 -0.17275 -0.55811 -0.17986 -0.57385 C -0.18438 -0.58357 -0.18906 -0.59746 -0.19514 -0.60625 C -0.20018 -0.61366 -0.20434 -0.62176 -0.21042 -0.62732 C -0.21181 -0.62871 -0.21337 -0.6294 -0.21459 -0.63125 C -0.21893 -0.63704 -0.22222 -0.64329 -0.22709 -0.64838 C -0.2375 -0.65903 -0.23056 -0.65 -0.24115 -0.65787 C -0.25087 -0.66528 -0.25938 -0.67037 -0.27031 -0.67523 C -0.28629 -0.68241 -0.30052 -0.68959 -0.31754 -0.69236 C -0.34584 -0.69699 -0.37674 -0.69561 -0.40382 -0.6963 C -0.4691 -0.69514 -0.50938 -0.71158 -0.55972 -0.67709 C -0.56441 -0.67385 -0.5691 -0.66598 -0.57361 -0.66181 C -0.58038 -0.64306 -0.58802 -0.62408 -0.59584 -0.60625 C -0.59809 -0.59468 -0.60139 -0.58357 -0.60417 -0.57199 C -0.60625 -0.56389 -0.60625 -0.5551 -0.60834 -0.54723 C -0.60938 -0.54375 -0.61129 -0.54098 -0.6125 -0.5375 C -0.6132 -0.53588 -0.61354 -0.53357 -0.61389 -0.53172 C -0.61528 -0.51783 -0.61945 -0.50579 -0.61945 -0.49167 " pathEditMode="relative" rAng="0" ptsTypes="fffffffffffffffffffffffffffff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-2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8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88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4393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571875" y="1214438"/>
            <a:ext cx="3143250" cy="1071562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Impact" pitchFamily="34" charset="0"/>
              </a:rPr>
              <a:t>86 : 2</a:t>
            </a:r>
          </a:p>
        </p:txBody>
      </p:sp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6143625" y="4471988"/>
            <a:ext cx="2544763" cy="1271587"/>
            <a:chOff x="6143636" y="4471547"/>
            <a:chExt cx="2544985" cy="1272492"/>
          </a:xfrm>
        </p:grpSpPr>
        <p:pic>
          <p:nvPicPr>
            <p:cNvPr id="23565" name="Рисунок 9" descr="27a26afebf9d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43636" y="4471547"/>
              <a:ext cx="2544985" cy="1272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6" name="TextBox 11"/>
            <p:cNvSpPr txBox="1">
              <a:spLocks noChangeArrowheads="1"/>
            </p:cNvSpPr>
            <p:nvPr/>
          </p:nvSpPr>
          <p:spPr bwMode="auto">
            <a:xfrm>
              <a:off x="6929454" y="4929198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23</a:t>
              </a:r>
            </a:p>
          </p:txBody>
        </p:sp>
      </p:grp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2000250" y="3357563"/>
            <a:ext cx="5143500" cy="1970087"/>
            <a:chOff x="2857488" y="4493130"/>
            <a:chExt cx="1928826" cy="964413"/>
          </a:xfrm>
        </p:grpSpPr>
        <p:pic>
          <p:nvPicPr>
            <p:cNvPr id="23563" name="Рисунок 12" descr="Рыбка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57488" y="4493130"/>
              <a:ext cx="1928826" cy="964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4" name="TextBox 10"/>
            <p:cNvSpPr txBox="1">
              <a:spLocks noChangeArrowheads="1"/>
            </p:cNvSpPr>
            <p:nvPr/>
          </p:nvSpPr>
          <p:spPr bwMode="auto">
            <a:xfrm>
              <a:off x="3259327" y="4877853"/>
              <a:ext cx="857256" cy="316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43</a:t>
              </a:r>
            </a:p>
          </p:txBody>
        </p:sp>
      </p:grpSp>
      <p:pic>
        <p:nvPicPr>
          <p:cNvPr id="15" name="Клюёт.wav">
            <a:hlinkClick r:id="" action="ppaction://media"/>
          </p:cNvPr>
          <p:cNvPicPr>
            <a:picLocks noRot="1" noChangeAspect="1"/>
          </p:cNvPicPr>
          <p:nvPr>
            <a:wavAudioFile r:embed="rId2" name="Клюёт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01063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4393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2071688" y="5072063"/>
            <a:ext cx="2428875" cy="1785937"/>
            <a:chOff x="3260400" y="3546225"/>
            <a:chExt cx="2907426" cy="2433047"/>
          </a:xfrm>
        </p:grpSpPr>
        <p:pic>
          <p:nvPicPr>
            <p:cNvPr id="23561" name="Рисунок 15" descr="92133e8948b1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4052834">
              <a:off x="3497589" y="3309036"/>
              <a:ext cx="2433047" cy="2907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2" name="TextBox 18"/>
            <p:cNvSpPr txBox="1">
              <a:spLocks noChangeArrowheads="1"/>
            </p:cNvSpPr>
            <p:nvPr/>
          </p:nvSpPr>
          <p:spPr bwMode="auto">
            <a:xfrm>
              <a:off x="4214810" y="4357693"/>
              <a:ext cx="857256" cy="880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42</a:t>
              </a:r>
            </a:p>
          </p:txBody>
        </p:sp>
      </p:grp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44 -0.11158 C -0.04427 -0.11667 -0.04531 -0.12153 -0.04531 -0.12709 C -0.04549 -0.13195 -0.04427 -0.14399 -0.04444 -0.14329 C -0.04097 -0.16528 -0.0408 -0.17176 -0.04097 -0.19468 C -0.0408 -0.20301 -0.04115 -0.22014 -0.04097 -0.21991 C -0.03385 -0.24445 -0.03229 -0.33218 0.00868 -0.32917 C 0.0474 -0.34213 0.15243 -0.2794 0.16528 -0.27315 C 0.1691 -0.26968 0.17691 -0.26204 0.18056 -0.25741 C 0.19045 -0.24399 0.19028 -0.23542 0.20503 -0.22524 C 0.22691 -0.19584 0.20174 -0.23079 0.21719 -0.20394 C 0.22101 -0.19769 0.22951 -0.1845 0.22934 -0.18426 C 0.23316 -0.17153 0.2401 -0.1588 0.24375 -0.1463 C 0.24722 -0.13311 0.24757 -0.12084 0.25122 -0.10834 C 0.25035 -0.09792 0.25278 -0.08843 0.2533 -0.07778 C 0.25347 -0.06899 0.25451 -0.06135 0.2533 -0.05209 C 0.25313 -0.04862 0.25226 -0.04491 0.25174 -0.04005 C 0.25139 -0.03287 0.25295 -0.0257 0.25295 -0.01829 C 0.21319 0.10069 0.24219 0.05486 0.20903 0.08888 C 0.20052 0.09745 0.20694 0.09722 0.19497 0.10138 C 0.17431 0.10856 0.15174 0.11342 0.12969 0.11203 C 0.1224 0.11088 0.11372 0.10925 0.10573 0.10856 C 0.10052 0.10694 0.08872 0.10393 0.08924 0.10439 C -0.00833 0.05486 -0.10642 0.00648 -0.20347 -0.04352 C -0.21007 -0.047 -0.22049 -0.05926 -0.22049 -0.05857 C -0.22604 -0.06737 -0.23229 -0.07362 -0.23976 -0.07917 C -0.24861 -0.09005 -0.26024 -0.09838 -0.27101 -0.10625 C -0.27795 -0.11575 -0.28333 -0.12037 -0.29219 -0.12732 C -0.29687 -0.13172 -0.30052 -0.13774 -0.30538 -0.14352 C -0.31667 -0.15371 -0.32743 -0.16459 -0.33872 -0.17662 C -0.34219 -0.17917 -0.34288 -0.18473 -0.34601 -0.1882 C -0.35 -0.1919 -0.3684 -0.2125 -0.37066 -0.21922 " pathEditMode="relative" rAng="1215244" ptsTypes="ffff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8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8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571875" y="1214438"/>
            <a:ext cx="3143250" cy="1071562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Impact" pitchFamily="34" charset="0"/>
              </a:rPr>
              <a:t>57 : 3</a:t>
            </a:r>
          </a:p>
        </p:txBody>
      </p: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6143625" y="4000500"/>
            <a:ext cx="2544763" cy="2214563"/>
            <a:chOff x="6143636" y="4000504"/>
            <a:chExt cx="2544985" cy="2214578"/>
          </a:xfrm>
        </p:grpSpPr>
        <p:pic>
          <p:nvPicPr>
            <p:cNvPr id="24590" name="Рисунок 9" descr="27a26afebf9d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43636" y="4000504"/>
              <a:ext cx="2544985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1" name="TextBox 11"/>
            <p:cNvSpPr txBox="1">
              <a:spLocks noChangeArrowheads="1"/>
            </p:cNvSpPr>
            <p:nvPr/>
          </p:nvSpPr>
          <p:spPr bwMode="auto">
            <a:xfrm>
              <a:off x="6929454" y="4929198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17</a:t>
              </a: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2857500" y="3714750"/>
            <a:ext cx="1928813" cy="2411413"/>
            <a:chOff x="2857488" y="3714752"/>
            <a:chExt cx="1928826" cy="2411033"/>
          </a:xfrm>
        </p:grpSpPr>
        <p:pic>
          <p:nvPicPr>
            <p:cNvPr id="24588" name="Рисунок 12" descr="Рыбка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57488" y="3714752"/>
              <a:ext cx="1928826" cy="2411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9" name="TextBox 10"/>
            <p:cNvSpPr txBox="1">
              <a:spLocks noChangeArrowheads="1"/>
            </p:cNvSpPr>
            <p:nvPr/>
          </p:nvSpPr>
          <p:spPr bwMode="auto">
            <a:xfrm>
              <a:off x="3786182" y="4143380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19</a:t>
              </a:r>
            </a:p>
          </p:txBody>
        </p:sp>
      </p:grpSp>
      <p:pic>
        <p:nvPicPr>
          <p:cNvPr id="15" name="Клюёт.wav">
            <a:hlinkClick r:id="" action="ppaction://media"/>
          </p:cNvPr>
          <p:cNvPicPr>
            <a:picLocks noRot="1" noChangeAspect="1"/>
          </p:cNvPicPr>
          <p:nvPr>
            <a:wavAudioFile r:embed="rId2" name="Клюёт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429625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9" name="Группа 18"/>
          <p:cNvGrpSpPr>
            <a:grpSpLocks/>
          </p:cNvGrpSpPr>
          <p:nvPr/>
        </p:nvGrpSpPr>
        <p:grpSpPr bwMode="auto">
          <a:xfrm>
            <a:off x="5286375" y="3143250"/>
            <a:ext cx="2000250" cy="1428750"/>
            <a:chOff x="6357950" y="4357694"/>
            <a:chExt cx="2214578" cy="1571636"/>
          </a:xfrm>
        </p:grpSpPr>
        <p:pic>
          <p:nvPicPr>
            <p:cNvPr id="24586" name="Рисунок 19" descr="27a26afebf9d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357950" y="4357694"/>
              <a:ext cx="2214578" cy="157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7" name="TextBox 20"/>
            <p:cNvSpPr txBox="1">
              <a:spLocks noChangeArrowheads="1"/>
            </p:cNvSpPr>
            <p:nvPr/>
          </p:nvSpPr>
          <p:spPr bwMode="auto">
            <a:xfrm>
              <a:off x="6786578" y="4857760"/>
              <a:ext cx="857256" cy="710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24</a:t>
              </a:r>
            </a:p>
          </p:txBody>
        </p:sp>
      </p:grpSp>
      <p:pic>
        <p:nvPicPr>
          <p:cNvPr id="24585" name="Рисунок 23" descr="Рыбка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1285875" y="1643063"/>
            <a:ext cx="5143500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38 -0.10717 C 0.07917 -0.1125 0.07709 -0.1169 0.07604 -0.12222 C 0.07465 -0.12778 0.07309 -0.13935 0.07309 -0.13912 C 0.07136 -0.16319 0.06962 -0.16991 0.06441 -0.19282 C 0.0625 -0.20139 0.05868 -0.21852 0.05868 -0.21829 C 0.05903 -0.24676 0.04063 -0.33657 0.07465 -0.35347 C 0.1033 -0.38542 0.20226 -0.37454 0.21441 -0.37477 C 0.2184 -0.37292 0.22622 -0.36944 0.23021 -0.3662 C 0.2415 -0.35764 0.24323 -0.34907 0.25764 -0.34491 C 0.28143 -0.32731 0.2533 -0.34977 0.27205 -0.32986 C 0.27639 -0.325 0.28646 -0.31713 0.28646 -0.3169 C 0.29254 -0.30555 0.30087 -0.29653 0.3066 -0.28495 C 0.31215 -0.27407 0.31528 -0.26157 0.32101 -0.25069 C 0.32257 -0.23866 0.32691 -0.23171 0.32969 -0.2206 C 0.33177 -0.21204 0.33438 -0.2037 0.33542 -0.19491 C 0.33594 -0.19074 0.33594 -0.18611 0.33681 -0.18217 C 0.3382 -0.17477 0.34097 -0.16805 0.34254 -0.16065 C 0.33733 -0.0206 0.35035 -0.08125 0.33108 -0.03009 C 0.32604 -0.0169 0.33125 -0.02083 0.3224 -0.01088 C 0.30712 0.00671 0.29028 0.02292 0.27205 0.03195 C 0.26563 0.03495 0.25834 0.03843 0.25174 0.04051 C 0.24705 0.0419 0.23733 0.04468 0.23733 0.04514 C 0.14705 0.04329 0.05677 0.04329 -0.0335 0.04051 C -0.03941 0.04028 -0.05087 0.03403 -0.05087 0.03426 C -0.05712 0.02755 -0.06354 0.02546 -0.071 0.02338 C -0.08073 0.01597 -0.09201 0.01366 -0.1026 0.01042 C -0.11024 0.00509 -0.1158 0.00301 -0.1243 -0.00023 C -0.12916 -0.00208 -0.13368 -0.00625 -0.13871 -0.0088 C -0.15017 -0.01435 -0.1618 -0.02014 -0.17326 -0.02592 C -0.17656 -0.02755 -0.17847 -0.03287 -0.18194 -0.03449 C -0.18594 -0.03634 -0.20538 -0.04792 -0.2092 -0.0537 " pathEditMode="relative" rAng="0" ptsTypes="ffffffffffffffffffffffffffffff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-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8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88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6" descr="0_648ab_fec45103_XL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688" y="214313"/>
            <a:ext cx="23177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3714750"/>
            <a:ext cx="9144000" cy="314325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4" name="Рисунок 5" descr="8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475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8" descr="56673d90d26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929063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Маша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88" y="3429000"/>
            <a:ext cx="250031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Рисунок 9" descr="Миша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357313"/>
            <a:ext cx="6310313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Рисунок 12" descr="Рыбка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8" y="3143250"/>
            <a:ext cx="245745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ыбка1.wav">
            <a:hlinkClick r:id="" action="ppaction://media"/>
          </p:cNvPr>
          <p:cNvPicPr>
            <a:picLocks noRot="1" noChangeAspect="1"/>
          </p:cNvPicPr>
          <p:nvPr>
            <a:wavAudioFile r:embed="rId1" name="Рыбка1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000232" y="357166"/>
            <a:ext cx="5786478" cy="1071570"/>
          </a:xfrm>
          <a:prstGeom prst="rect">
            <a:avLst/>
          </a:prstGeom>
          <a:noFill/>
          <a:ln>
            <a:noFill/>
          </a:ln>
        </p:spPr>
        <p:txBody>
          <a:bodyPr wrap="none">
            <a:prstTxWarp prst="textWave1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CC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М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FCC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о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л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о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д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F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ц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00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ы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CC00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!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!</a:t>
            </a:r>
            <a:r>
              <a:rPr lang="ru-RU" sz="5400" b="1" dirty="0">
                <a:ln w="11430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!</a:t>
            </a:r>
          </a:p>
        </p:txBody>
      </p:sp>
      <p:sp>
        <p:nvSpPr>
          <p:cNvPr id="15" name="Управляющая кнопка: настраиваемая 14">
            <a:hlinkClick r:id="" action="ppaction://hlinkshowjump?jump=endshow" highlightClick="1"/>
          </p:cNvPr>
          <p:cNvSpPr/>
          <p:nvPr/>
        </p:nvSpPr>
        <p:spPr>
          <a:xfrm>
            <a:off x="7786688" y="6215063"/>
            <a:ext cx="1357312" cy="642937"/>
          </a:xfrm>
          <a:prstGeom prst="actionButtonBlank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Выход</a:t>
            </a:r>
            <a:r>
              <a:rPr lang="ru-RU" sz="2000" b="1" dirty="0"/>
              <a:t> </a:t>
            </a:r>
          </a:p>
        </p:txBody>
      </p: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7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-0.00156 -0.3213 L 0.00608 -0.01019 L -0.00295 -0.39005 L 1.11111E-6 3.33333E-6 Z " pathEditMode="relative" ptsTypes="AAAAA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Клюёт.wav">
            <a:hlinkClick r:id="" action="ppaction://media"/>
          </p:cNvPr>
          <p:cNvPicPr>
            <a:picLocks noRot="1" noChangeAspect="1"/>
          </p:cNvPicPr>
          <p:nvPr>
            <a:wavAudioFile r:embed="rId2" name="Клюёт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571875" y="1214438"/>
            <a:ext cx="3143250" cy="1071562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Impact" pitchFamily="34" charset="0"/>
              </a:rPr>
              <a:t>91 : 7</a:t>
            </a:r>
          </a:p>
        </p:txBody>
      </p: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3071813" y="4000500"/>
            <a:ext cx="2619375" cy="1209675"/>
            <a:chOff x="2936164" y="4055755"/>
            <a:chExt cx="2619871" cy="1210350"/>
          </a:xfrm>
        </p:grpSpPr>
        <p:pic>
          <p:nvPicPr>
            <p:cNvPr id="14349" name="Рисунок 8" descr="92133e8948b1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rot="684161">
              <a:off x="2936164" y="4055755"/>
              <a:ext cx="2619871" cy="1210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0" name="TextBox 10"/>
            <p:cNvSpPr txBox="1">
              <a:spLocks noChangeArrowheads="1"/>
            </p:cNvSpPr>
            <p:nvPr/>
          </p:nvSpPr>
          <p:spPr bwMode="auto">
            <a:xfrm>
              <a:off x="3721982" y="4484383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16</a:t>
              </a: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6357938" y="4500563"/>
            <a:ext cx="2786062" cy="1500187"/>
            <a:chOff x="6357950" y="4500570"/>
            <a:chExt cx="2214578" cy="1303755"/>
          </a:xfrm>
        </p:grpSpPr>
        <p:pic>
          <p:nvPicPr>
            <p:cNvPr id="14347" name="Рисунок 9" descr="27a26afebf9d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357950" y="4500570"/>
              <a:ext cx="2214578" cy="1303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8" name="TextBox 11"/>
            <p:cNvSpPr txBox="1">
              <a:spLocks noChangeArrowheads="1"/>
            </p:cNvSpPr>
            <p:nvPr/>
          </p:nvSpPr>
          <p:spPr bwMode="auto">
            <a:xfrm>
              <a:off x="6755443" y="5059322"/>
              <a:ext cx="857256" cy="561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13</a:t>
              </a:r>
            </a:p>
          </p:txBody>
        </p:sp>
      </p:grp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2000250" y="4840288"/>
            <a:ext cx="1857375" cy="2017712"/>
            <a:chOff x="6143636" y="4214818"/>
            <a:chExt cx="2357454" cy="2446787"/>
          </a:xfrm>
        </p:grpSpPr>
        <p:pic>
          <p:nvPicPr>
            <p:cNvPr id="14345" name="Рисунок 18" descr="27a26afebf9d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143636" y="4214818"/>
              <a:ext cx="2357454" cy="2446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6" name="TextBox 19"/>
            <p:cNvSpPr txBox="1">
              <a:spLocks noChangeArrowheads="1"/>
            </p:cNvSpPr>
            <p:nvPr/>
          </p:nvSpPr>
          <p:spPr bwMode="auto">
            <a:xfrm>
              <a:off x="7215206" y="4286255"/>
              <a:ext cx="857256" cy="783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24</a:t>
              </a:r>
            </a:p>
          </p:txBody>
        </p:sp>
      </p:grp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18 -0.01574 C -0.13559 -0.07593 -0.14965 -0.13565 -0.18038 -0.17847 C -0.21111 -0.22107 -0.27917 -0.22222 -0.30538 -0.27269 C -0.3316 -0.32338 -0.32813 -0.41435 -0.33819 -0.48218 C -0.34826 -0.55023 -0.34306 -0.64306 -0.36632 -0.6787 C -0.38958 -0.71458 -0.44653 -0.7169 -0.47726 -0.69722 C -0.50799 -0.67708 -0.53247 -0.60347 -0.55069 -0.55833 C -0.56892 -0.51273 -0.58073 -0.44907 -0.58663 -0.42454 " pathEditMode="relative" rAng="0" ptsTypes="aaaa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" y="-3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8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8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Клюёт.wav">
            <a:hlinkClick r:id="" action="ppaction://media"/>
          </p:cNvPr>
          <p:cNvPicPr>
            <a:picLocks noRot="1" noChangeAspect="1"/>
          </p:cNvPicPr>
          <p:nvPr>
            <a:wavAudioFile r:embed="rId2" name="Клюёт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4393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571875" y="1214438"/>
            <a:ext cx="3143250" cy="1071562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Impact" pitchFamily="34" charset="0"/>
              </a:rPr>
              <a:t>72 : 3</a:t>
            </a:r>
          </a:p>
        </p:txBody>
      </p: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2500313" y="3429000"/>
            <a:ext cx="3689350" cy="2527300"/>
            <a:chOff x="2467844" y="3367314"/>
            <a:chExt cx="3689158" cy="2528037"/>
          </a:xfrm>
        </p:grpSpPr>
        <p:pic>
          <p:nvPicPr>
            <p:cNvPr id="15373" name="Рисунок 8" descr="92133e8948b1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rot="684161">
              <a:off x="2467844" y="3367314"/>
              <a:ext cx="3689158" cy="2528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4" name="TextBox 10"/>
            <p:cNvSpPr txBox="1">
              <a:spLocks noChangeArrowheads="1"/>
            </p:cNvSpPr>
            <p:nvPr/>
          </p:nvSpPr>
          <p:spPr bwMode="auto">
            <a:xfrm>
              <a:off x="3786182" y="4143380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24</a:t>
              </a: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5786438" y="3929063"/>
            <a:ext cx="3000375" cy="2643187"/>
            <a:chOff x="5786446" y="3929066"/>
            <a:chExt cx="3000398" cy="2643206"/>
          </a:xfrm>
        </p:grpSpPr>
        <p:pic>
          <p:nvPicPr>
            <p:cNvPr id="15371" name="Рисунок 9" descr="27a26afebf9d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flipH="1">
              <a:off x="5786446" y="3929066"/>
              <a:ext cx="3000398" cy="2643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2" name="TextBox 11"/>
            <p:cNvSpPr txBox="1">
              <a:spLocks noChangeArrowheads="1"/>
            </p:cNvSpPr>
            <p:nvPr/>
          </p:nvSpPr>
          <p:spPr bwMode="auto">
            <a:xfrm>
              <a:off x="6786578" y="4857760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12</a:t>
              </a:r>
            </a:p>
          </p:txBody>
        </p:sp>
      </p:grp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1785938" y="5357813"/>
            <a:ext cx="2643187" cy="1303337"/>
            <a:chOff x="6143604" y="4500570"/>
            <a:chExt cx="3000396" cy="1303755"/>
          </a:xfrm>
        </p:grpSpPr>
        <p:pic>
          <p:nvPicPr>
            <p:cNvPr id="15369" name="Рисунок 18" descr="27a26afebf9d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143604" y="4500570"/>
              <a:ext cx="3000396" cy="1303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0" name="TextBox 19"/>
            <p:cNvSpPr txBox="1">
              <a:spLocks noChangeArrowheads="1"/>
            </p:cNvSpPr>
            <p:nvPr/>
          </p:nvSpPr>
          <p:spPr bwMode="auto">
            <a:xfrm>
              <a:off x="6929454" y="4857760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33</a:t>
              </a:r>
            </a:p>
          </p:txBody>
        </p:sp>
      </p:grp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62 -0.14236 C 0.07049 -0.16968 0.07205 -0.1963 0.06598 -0.23333 C 0.06025 -0.27107 0.04879 -0.32083 0.03577 -0.36806 C 0.02223 -0.41482 0.01111 -0.48125 -0.01458 -0.51782 C -0.04027 -0.55417 -0.09062 -0.575 -0.1184 -0.58657 C -0.14635 -0.59769 -0.16562 -0.61482 -0.18142 -0.58657 C -0.1967 -0.55764 -0.20434 -0.48472 -0.21145 -0.41181 " pathEditMode="relative" rAng="0" ptsTypes="aaaaa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23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88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8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571875" y="1214438"/>
            <a:ext cx="3143250" cy="1071562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Impact" pitchFamily="34" charset="0"/>
              </a:rPr>
              <a:t>23 • 4</a:t>
            </a:r>
          </a:p>
        </p:txBody>
      </p: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3057525" y="3500438"/>
            <a:ext cx="2305050" cy="2247900"/>
            <a:chOff x="3057706" y="3500438"/>
            <a:chExt cx="2304881" cy="2247325"/>
          </a:xfrm>
        </p:grpSpPr>
        <p:pic>
          <p:nvPicPr>
            <p:cNvPr id="16397" name="Рисунок 8" descr="92133e8948b1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1343028">
              <a:off x="3057706" y="3630779"/>
              <a:ext cx="2304881" cy="2116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8" name="TextBox 10"/>
            <p:cNvSpPr txBox="1">
              <a:spLocks noChangeArrowheads="1"/>
            </p:cNvSpPr>
            <p:nvPr/>
          </p:nvSpPr>
          <p:spPr bwMode="auto">
            <a:xfrm>
              <a:off x="3857620" y="3500438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72</a:t>
              </a: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6357938" y="4500563"/>
            <a:ext cx="2500312" cy="1643062"/>
            <a:chOff x="6357950" y="4500570"/>
            <a:chExt cx="2214578" cy="1303755"/>
          </a:xfrm>
        </p:grpSpPr>
        <p:pic>
          <p:nvPicPr>
            <p:cNvPr id="16395" name="Рисунок 9" descr="27a26afebf9d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357950" y="4500570"/>
              <a:ext cx="2214578" cy="1303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6" name="TextBox 11"/>
            <p:cNvSpPr txBox="1">
              <a:spLocks noChangeArrowheads="1"/>
            </p:cNvSpPr>
            <p:nvPr/>
          </p:nvSpPr>
          <p:spPr bwMode="auto">
            <a:xfrm>
              <a:off x="6800866" y="5124105"/>
              <a:ext cx="857256" cy="512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92</a:t>
              </a:r>
            </a:p>
          </p:txBody>
        </p:sp>
      </p:grpSp>
      <p:pic>
        <p:nvPicPr>
          <p:cNvPr id="15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Клюёт.wav">
            <a:hlinkClick r:id="" action="ppaction://media"/>
          </p:cNvPr>
          <p:cNvPicPr>
            <a:picLocks noRot="1" noChangeAspect="1"/>
          </p:cNvPicPr>
          <p:nvPr>
            <a:wavAudioFile r:embed="rId2" name="Клюёт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1643063" y="4735513"/>
            <a:ext cx="2851150" cy="2122487"/>
            <a:chOff x="2153242" y="3268430"/>
            <a:chExt cx="3697947" cy="2639746"/>
          </a:xfrm>
        </p:grpSpPr>
        <p:pic>
          <p:nvPicPr>
            <p:cNvPr id="16393" name="Рисунок 18" descr="92133e8948b1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684161" flipH="1">
              <a:off x="2153242" y="3268430"/>
              <a:ext cx="3697947" cy="2639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4" name="TextBox 19"/>
            <p:cNvSpPr txBox="1">
              <a:spLocks noChangeArrowheads="1"/>
            </p:cNvSpPr>
            <p:nvPr/>
          </p:nvSpPr>
          <p:spPr bwMode="auto">
            <a:xfrm>
              <a:off x="3786182" y="4143380"/>
              <a:ext cx="1239699" cy="880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rgbClr val="002060"/>
                  </a:solidFill>
                  <a:latin typeface="Impact" pitchFamily="34" charset="0"/>
                </a:rPr>
                <a:t>96</a:t>
              </a:r>
            </a:p>
          </p:txBody>
        </p:sp>
      </p:grp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8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4.07407E-6 C 0.01407 -0.03658 0.02778 -0.07292 0.00174 -0.14908 C -0.02413 -0.2257 -0.06857 -0.36644 -0.15555 -0.45996 C -0.24236 -0.55324 -0.44704 -0.69885 -0.51961 -0.70787 C -0.59201 -0.7169 -0.59149 -0.6169 -0.59062 -0.51598 " pathEditMode="relative" rAng="0" ptsTypes="aaaaA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" y="-35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60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8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43938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571875" y="1214438"/>
            <a:ext cx="3143250" cy="1071562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Impact" pitchFamily="34" charset="0"/>
              </a:rPr>
              <a:t>6 • 15</a:t>
            </a:r>
          </a:p>
        </p:txBody>
      </p: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2152650" y="3268663"/>
            <a:ext cx="3698875" cy="2640012"/>
            <a:chOff x="2153242" y="3268430"/>
            <a:chExt cx="3697947" cy="2639746"/>
          </a:xfrm>
        </p:grpSpPr>
        <p:pic>
          <p:nvPicPr>
            <p:cNvPr id="17421" name="Рисунок 8" descr="92133e8948b1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684161" flipH="1">
              <a:off x="2153242" y="3268430"/>
              <a:ext cx="3697947" cy="2639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2" name="TextBox 10"/>
            <p:cNvSpPr txBox="1">
              <a:spLocks noChangeArrowheads="1"/>
            </p:cNvSpPr>
            <p:nvPr/>
          </p:nvSpPr>
          <p:spPr bwMode="auto">
            <a:xfrm>
              <a:off x="3786182" y="4143380"/>
              <a:ext cx="857256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rgbClr val="002060"/>
                  </a:solidFill>
                  <a:latin typeface="Impact" pitchFamily="34" charset="0"/>
                </a:rPr>
                <a:t>90</a:t>
              </a: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6143625" y="4500563"/>
            <a:ext cx="3000375" cy="1571625"/>
            <a:chOff x="6143604" y="4500570"/>
            <a:chExt cx="3000396" cy="1303755"/>
          </a:xfrm>
        </p:grpSpPr>
        <p:pic>
          <p:nvPicPr>
            <p:cNvPr id="17419" name="Рисунок 9" descr="27a26afebf9d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143604" y="4500570"/>
              <a:ext cx="3000396" cy="1303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0" name="TextBox 11"/>
            <p:cNvSpPr txBox="1">
              <a:spLocks noChangeArrowheads="1"/>
            </p:cNvSpPr>
            <p:nvPr/>
          </p:nvSpPr>
          <p:spPr bwMode="auto">
            <a:xfrm>
              <a:off x="6858016" y="5093186"/>
              <a:ext cx="857256" cy="536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80</a:t>
              </a:r>
            </a:p>
          </p:txBody>
        </p:sp>
      </p:grpSp>
      <p:pic>
        <p:nvPicPr>
          <p:cNvPr id="15" name="Клюёт.wav">
            <a:hlinkClick r:id="" action="ppaction://media"/>
          </p:cNvPr>
          <p:cNvPicPr>
            <a:picLocks noRot="1" noChangeAspect="1"/>
          </p:cNvPicPr>
          <p:nvPr>
            <a:wavAudioFile r:embed="rId2" name="Клюёт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1857375" y="4824413"/>
            <a:ext cx="2244725" cy="2033587"/>
            <a:chOff x="3092504" y="3491348"/>
            <a:chExt cx="2438405" cy="2114555"/>
          </a:xfrm>
        </p:grpSpPr>
        <p:pic>
          <p:nvPicPr>
            <p:cNvPr id="17417" name="Рисунок 18" descr="7e2ff6efe2f7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3438903">
              <a:off x="3254429" y="3329423"/>
              <a:ext cx="2114555" cy="2438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8" name="TextBox 19"/>
            <p:cNvSpPr txBox="1">
              <a:spLocks noChangeArrowheads="1"/>
            </p:cNvSpPr>
            <p:nvPr/>
          </p:nvSpPr>
          <p:spPr bwMode="auto">
            <a:xfrm>
              <a:off x="3786182" y="4143380"/>
              <a:ext cx="857256" cy="67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95</a:t>
              </a:r>
            </a:p>
          </p:txBody>
        </p:sp>
      </p:grp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48148E-6 C -0.00503 -0.1831 -0.00989 -0.36597 -0.025 -0.45301 C -0.0401 -0.53981 -0.06892 -0.49977 -0.09062 -0.52315 C -0.11232 -0.54653 -0.13802 -0.60995 -0.15468 -0.59329 C -0.17135 -0.57662 -0.18489 -0.4493 -0.19062 -0.42129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3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88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8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43938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571875" y="1214438"/>
            <a:ext cx="3143250" cy="1071562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Impact" pitchFamily="34" charset="0"/>
              </a:rPr>
              <a:t>96 : 8</a:t>
            </a:r>
          </a:p>
        </p:txBody>
      </p: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2643188" y="3143250"/>
            <a:ext cx="3473450" cy="2428875"/>
            <a:chOff x="2643174" y="3143248"/>
            <a:chExt cx="3473679" cy="2428892"/>
          </a:xfrm>
        </p:grpSpPr>
        <p:pic>
          <p:nvPicPr>
            <p:cNvPr id="18445" name="Рисунок 9" descr="27a26afebf9d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43174" y="3143248"/>
              <a:ext cx="3473679" cy="2428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6" name="TextBox 10"/>
            <p:cNvSpPr txBox="1">
              <a:spLocks noChangeArrowheads="1"/>
            </p:cNvSpPr>
            <p:nvPr/>
          </p:nvSpPr>
          <p:spPr bwMode="auto">
            <a:xfrm>
              <a:off x="3786182" y="4143380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24</a:t>
              </a:r>
            </a:p>
          </p:txBody>
        </p:sp>
      </p:grp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6022975" y="4748213"/>
            <a:ext cx="2619375" cy="1209675"/>
            <a:chOff x="6023111" y="4747604"/>
            <a:chExt cx="2619871" cy="1210350"/>
          </a:xfrm>
        </p:grpSpPr>
        <p:pic>
          <p:nvPicPr>
            <p:cNvPr id="18443" name="Рисунок 8" descr="92133e8948b1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rot="684161">
              <a:off x="6023111" y="4747604"/>
              <a:ext cx="2619871" cy="1210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4" name="TextBox 11"/>
            <p:cNvSpPr txBox="1">
              <a:spLocks noChangeArrowheads="1"/>
            </p:cNvSpPr>
            <p:nvPr/>
          </p:nvSpPr>
          <p:spPr bwMode="auto">
            <a:xfrm>
              <a:off x="6786578" y="5072074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12</a:t>
              </a:r>
            </a:p>
          </p:txBody>
        </p:sp>
      </p:grpSp>
      <p:pic>
        <p:nvPicPr>
          <p:cNvPr id="14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4393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Клюёт.wav">
            <a:hlinkClick r:id="" action="ppaction://media"/>
          </p:cNvPr>
          <p:cNvPicPr>
            <a:picLocks noRot="1" noChangeAspect="1"/>
          </p:cNvPicPr>
          <p:nvPr>
            <a:wavAudioFile r:embed="rId2" name="Клюёт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4393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1531938" y="5006975"/>
            <a:ext cx="3429000" cy="1471613"/>
            <a:chOff x="2544514" y="3960024"/>
            <a:chExt cx="3429249" cy="1470587"/>
          </a:xfrm>
        </p:grpSpPr>
        <p:pic>
          <p:nvPicPr>
            <p:cNvPr id="18441" name="Рисунок 18" descr="92133e8948b1.png"/>
            <p:cNvPicPr>
              <a:picLocks noChangeAspect="1"/>
            </p:cNvPicPr>
            <p:nvPr/>
          </p:nvPicPr>
          <p:blipFill>
            <a:blip r:embed="rId8"/>
            <a:srcRect t="19591" b="30312"/>
            <a:stretch>
              <a:fillRect/>
            </a:stretch>
          </p:blipFill>
          <p:spPr bwMode="auto">
            <a:xfrm rot="684161">
              <a:off x="2544514" y="3960024"/>
              <a:ext cx="3429249" cy="1470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TextBox 19"/>
            <p:cNvSpPr txBox="1">
              <a:spLocks noChangeArrowheads="1"/>
            </p:cNvSpPr>
            <p:nvPr/>
          </p:nvSpPr>
          <p:spPr bwMode="auto">
            <a:xfrm>
              <a:off x="3786182" y="4357694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16</a:t>
              </a:r>
            </a:p>
          </p:txBody>
        </p:sp>
      </p:grp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8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35 -0.08264 C -0.07899 -0.09399 -0.08316 -0.10579 -0.08837 -0.11297 C -0.09201 -0.12454 -0.09444 -0.13519 -0.09878 -0.14584 C -0.10156 -0.16412 -0.10764 -0.17709 -0.11267 -0.1926 C -0.12014 -0.21366 -0.11024 -0.18612 -0.11788 -0.21204 C -0.12153 -0.22477 -0.12708 -0.23426 -0.13194 -0.24491 C -0.13802 -0.25764 -0.14288 -0.27176 -0.15104 -0.27801 C -0.15573 -0.28797 -0.16111 -0.29514 -0.16649 -0.30278 C -0.18056 -0.32246 -0.1625 -0.30764 -0.17448 -0.31644 C -0.17813 -0.32477 -0.18125 -0.33473 -0.18576 -0.34144 C -0.18872 -0.34561 -0.19184 -0.34769 -0.19479 -0.35255 C -0.2033 -0.36528 -0.19427 -0.35741 -0.20243 -0.36343 C -0.20955 -0.37454 -0.21684 -0.38519 -0.22431 -0.39607 C -0.23177 -0.40695 -0.23958 -0.42894 -0.24601 -0.44306 C -0.2559 -0.46389 -0.26389 -0.48959 -0.27552 -0.50602 C -0.27865 -0.51644 -0.28889 -0.54283 -0.29479 -0.54746 C -0.30139 -0.56181 -0.30972 -0.57246 -0.31649 -0.58565 C -0.32622 -0.60394 -0.33316 -0.62894 -0.34618 -0.63774 C -0.34861 -0.64375 -0.35087 -0.65024 -0.35365 -0.6544 C -0.35764 -0.66019 -0.36198 -0.66389 -0.36545 -0.67107 C -0.37083 -0.68287 -0.37813 -0.69468 -0.38455 -0.70394 C -0.39097 -0.72454 -0.38229 -0.70093 -0.39219 -0.71459 C -0.3934 -0.71644 -0.3934 -0.72107 -0.39479 -0.72292 C -0.39861 -0.72848 -0.40347 -0.73149 -0.40764 -0.73658 C -0.41198 -0.75024 -0.41337 -0.74352 -0.4191 -0.75024 C -0.43333 -0.76713 -0.42917 -0.76436 -0.44601 -0.76968 C -0.49514 -0.76667 -0.48698 -0.78056 -0.51406 -0.74213 C -0.51719 -0.73149 -0.52083 -0.72107 -0.52292 -0.70903 C -0.52517 -0.697 -0.52569 -0.68311 -0.52795 -0.67107 C -0.53281 -0.647 -0.53542 -0.62477 -0.53819 -0.59977 C -0.53733 -0.56181 -0.53611 -0.53264 -0.53073 -0.49769 C -0.53021 -0.49144 -0.53038 -0.4845 -0.52951 -0.47848 C -0.52726 -0.46551 -0.52431 -0.46713 -0.52431 -0.45116 " pathEditMode="relative" rAng="0" ptsTypes="ffffffffffffffffffffffffffffffff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" y="-34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60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8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01063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571875" y="1214438"/>
            <a:ext cx="3143250" cy="1071562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Impact" pitchFamily="34" charset="0"/>
              </a:rPr>
              <a:t>2 • 19</a:t>
            </a:r>
          </a:p>
        </p:txBody>
      </p: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2933700" y="4081463"/>
            <a:ext cx="2886075" cy="1211262"/>
            <a:chOff x="2933527" y="4082164"/>
            <a:chExt cx="2887039" cy="1210350"/>
          </a:xfrm>
        </p:grpSpPr>
        <p:pic>
          <p:nvPicPr>
            <p:cNvPr id="19469" name="Рисунок 8" descr="92133e8948b1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rot="684161">
              <a:off x="2933527" y="4082164"/>
              <a:ext cx="2887039" cy="1210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70" name="TextBox 10"/>
            <p:cNvSpPr txBox="1">
              <a:spLocks noChangeArrowheads="1"/>
            </p:cNvSpPr>
            <p:nvPr/>
          </p:nvSpPr>
          <p:spPr bwMode="auto">
            <a:xfrm>
              <a:off x="3714744" y="4429132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38</a:t>
              </a:r>
            </a:p>
          </p:txBody>
        </p:sp>
      </p:grp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5786438" y="4429125"/>
            <a:ext cx="3033712" cy="1785938"/>
            <a:chOff x="5786446" y="4429132"/>
            <a:chExt cx="3033642" cy="1785950"/>
          </a:xfrm>
        </p:grpSpPr>
        <p:pic>
          <p:nvPicPr>
            <p:cNvPr id="19467" name="Рисунок 9" descr="27a26afebf9d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786446" y="4429132"/>
              <a:ext cx="3033642" cy="17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8" name="TextBox 11"/>
            <p:cNvSpPr txBox="1">
              <a:spLocks noChangeArrowheads="1"/>
            </p:cNvSpPr>
            <p:nvPr/>
          </p:nvSpPr>
          <p:spPr bwMode="auto">
            <a:xfrm>
              <a:off x="6429388" y="5214950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47</a:t>
              </a:r>
            </a:p>
          </p:txBody>
        </p:sp>
      </p:grpSp>
      <p:pic>
        <p:nvPicPr>
          <p:cNvPr id="14" name="Клюёт.wav">
            <a:hlinkClick r:id="" action="ppaction://media"/>
          </p:cNvPr>
          <p:cNvPicPr>
            <a:picLocks noRot="1" noChangeAspect="1"/>
          </p:cNvPicPr>
          <p:nvPr>
            <a:wavAudioFile r:embed="rId2" name="Клюёт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643938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9" name="Группа 18"/>
          <p:cNvGrpSpPr>
            <a:grpSpLocks/>
          </p:cNvGrpSpPr>
          <p:nvPr/>
        </p:nvGrpSpPr>
        <p:grpSpPr bwMode="auto">
          <a:xfrm>
            <a:off x="1571625" y="4610100"/>
            <a:ext cx="2305050" cy="2247900"/>
            <a:chOff x="3057706" y="3500438"/>
            <a:chExt cx="2304881" cy="2247325"/>
          </a:xfrm>
        </p:grpSpPr>
        <p:pic>
          <p:nvPicPr>
            <p:cNvPr id="19465" name="Рисунок 19" descr="92133e8948b1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-1343028">
              <a:off x="3057706" y="3630779"/>
              <a:ext cx="2304881" cy="2116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6" name="TextBox 20"/>
            <p:cNvSpPr txBox="1">
              <a:spLocks noChangeArrowheads="1"/>
            </p:cNvSpPr>
            <p:nvPr/>
          </p:nvSpPr>
          <p:spPr bwMode="auto">
            <a:xfrm>
              <a:off x="3857620" y="3500438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36</a:t>
              </a:r>
            </a:p>
          </p:txBody>
        </p:sp>
      </p:grp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77 -0.20486 C 0.02621 -0.21967 0.02413 -0.22569 0.0184 -0.23819 C 0.01545 -0.25787 0.01093 -0.27662 0.00434 -0.29444 C 0.00191 -0.31018 -0.00052 -0.32639 -0.00191 -0.34259 C -0.00313 -0.35625 -0.00504 -0.38402 -0.00504 -0.38379 C -0.00556 -0.40069 -0.00556 -0.41736 -0.0066 -0.43402 C -0.00973 -0.4875 -0.00747 -0.44884 -0.01129 -0.46944 C -0.01893 -0.51064 -0.03073 -0.56597 -0.05816 -0.59027 C -0.06719 -0.60833 -0.08455 -0.62037 -0.09879 -0.62986 C -0.10087 -0.63125 -0.10278 -0.63356 -0.10504 -0.63402 C -0.11077 -0.63541 -0.1165 -0.6368 -0.12223 -0.63819 C -0.16893 -0.6368 -0.17709 -0.64537 -0.2066 -0.62569 C -0.23855 -0.56875 -0.22379 -0.45879 -0.22379 -0.40694 " pathEditMode="relative" rAng="0" ptsTypes="ffffffffffff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-22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8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88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571875" y="1214438"/>
            <a:ext cx="3143250" cy="1071562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Impact" pitchFamily="34" charset="0"/>
              </a:rPr>
              <a:t>45 : 15</a:t>
            </a:r>
          </a:p>
        </p:txBody>
      </p: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6143625" y="4214813"/>
            <a:ext cx="2357438" cy="2446337"/>
            <a:chOff x="6143636" y="4214818"/>
            <a:chExt cx="2357454" cy="2446787"/>
          </a:xfrm>
        </p:grpSpPr>
        <p:pic>
          <p:nvPicPr>
            <p:cNvPr id="20493" name="Рисунок 9" descr="27a26afebf9d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43636" y="4214818"/>
              <a:ext cx="2357454" cy="2446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4" name="TextBox 11"/>
            <p:cNvSpPr txBox="1">
              <a:spLocks noChangeArrowheads="1"/>
            </p:cNvSpPr>
            <p:nvPr/>
          </p:nvSpPr>
          <p:spPr bwMode="auto">
            <a:xfrm>
              <a:off x="7215206" y="4286256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4</a:t>
              </a: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3122613" y="3578225"/>
            <a:ext cx="2438400" cy="2036763"/>
            <a:chOff x="3071495" y="3497508"/>
            <a:chExt cx="2438405" cy="2036747"/>
          </a:xfrm>
        </p:grpSpPr>
        <p:pic>
          <p:nvPicPr>
            <p:cNvPr id="20491" name="Рисунок 12" descr="7e2ff6efe2f7.png"/>
            <p:cNvPicPr>
              <a:picLocks noChangeAspect="1"/>
            </p:cNvPicPr>
            <p:nvPr/>
          </p:nvPicPr>
          <p:blipFill>
            <a:blip r:embed="rId6"/>
            <a:srcRect r="3680"/>
            <a:stretch>
              <a:fillRect/>
            </a:stretch>
          </p:blipFill>
          <p:spPr bwMode="auto">
            <a:xfrm rot="3438903">
              <a:off x="3272324" y="3296679"/>
              <a:ext cx="2036747" cy="2438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2" name="TextBox 10"/>
            <p:cNvSpPr txBox="1">
              <a:spLocks noChangeArrowheads="1"/>
            </p:cNvSpPr>
            <p:nvPr/>
          </p:nvSpPr>
          <p:spPr bwMode="auto">
            <a:xfrm>
              <a:off x="3786182" y="4143380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3</a:t>
              </a:r>
            </a:p>
          </p:txBody>
        </p:sp>
      </p:grpSp>
      <p:pic>
        <p:nvPicPr>
          <p:cNvPr id="16" name="Клюёт.wav">
            <a:hlinkClick r:id="" action="ppaction://media"/>
          </p:cNvPr>
          <p:cNvPicPr>
            <a:picLocks noRot="1" noChangeAspect="1"/>
          </p:cNvPicPr>
          <p:nvPr>
            <a:wavAudioFile r:embed="rId2" name="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43938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0" name="Группа 19"/>
          <p:cNvGrpSpPr>
            <a:grpSpLocks/>
          </p:cNvGrpSpPr>
          <p:nvPr/>
        </p:nvGrpSpPr>
        <p:grpSpPr bwMode="auto">
          <a:xfrm>
            <a:off x="1643063" y="5286375"/>
            <a:ext cx="2071687" cy="1428750"/>
            <a:chOff x="6143636" y="4286256"/>
            <a:chExt cx="3000364" cy="1571636"/>
          </a:xfrm>
        </p:grpSpPr>
        <p:pic>
          <p:nvPicPr>
            <p:cNvPr id="20489" name="Рисунок 20" descr="27a26afebf9d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143636" y="4286256"/>
              <a:ext cx="3000364" cy="157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0" name="TextBox 21"/>
            <p:cNvSpPr txBox="1">
              <a:spLocks noChangeArrowheads="1"/>
            </p:cNvSpPr>
            <p:nvPr/>
          </p:nvSpPr>
          <p:spPr bwMode="auto">
            <a:xfrm>
              <a:off x="6764401" y="4914926"/>
              <a:ext cx="857256" cy="710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2</a:t>
              </a:r>
            </a:p>
          </p:txBody>
        </p:sp>
      </p:grp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56 -0.25093 C 0.05382 -0.27245 0.05798 -0.29329 0.06406 -0.31343 C 0.07205 -0.40833 0.07257 -0.31134 0.06718 -0.52384 C 0.06701 -0.52917 0.05538 -0.55301 0.05468 -0.55509 C 0.04705 -0.57523 0.03385 -0.57847 0.02031 -0.58843 C -0.00643 -0.6081 -0.0349 -0.62269 -0.06563 -0.62593 C -0.07257 -0.62778 -0.079 -0.63033 -0.08594 -0.63218 C -0.10365 -0.63009 -0.12136 -0.62894 -0.13907 -0.62593 C -0.14705 -0.62454 -0.154 -0.61181 -0.16094 -0.60718 C -0.16667 -0.59699 -0.17396 -0.59028 -0.17969 -0.58009 C -0.18021 -0.57662 -0.18039 -0.57315 -0.18125 -0.56968 C -0.18195 -0.56667 -0.18386 -0.56435 -0.18438 -0.56134 C -0.18542 -0.55602 -0.1849 -0.55 -0.18594 -0.54468 C -0.18646 -0.54167 -0.1882 -0.53912 -0.18907 -0.53634 C -0.19028 -0.53218 -0.19219 -0.52384 -0.19219 -0.52361 C -0.19532 -0.47107 -0.19532 -0.42153 -0.19532 -0.36759 " pathEditMode="relative" rAng="0" ptsTypes="fffffffffffffff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" y="-1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8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88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01063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3571875" y="1214438"/>
            <a:ext cx="3143250" cy="1071562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Impact" pitchFamily="34" charset="0"/>
              </a:rPr>
              <a:t>98 : 14</a:t>
            </a:r>
          </a:p>
        </p:txBody>
      </p: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3411538" y="3662363"/>
            <a:ext cx="2506662" cy="1512887"/>
            <a:chOff x="3410922" y="3661995"/>
            <a:chExt cx="2508063" cy="1512957"/>
          </a:xfrm>
        </p:grpSpPr>
        <p:pic>
          <p:nvPicPr>
            <p:cNvPr id="21517" name="Рисунок 8" descr="92133e8948b1.png"/>
            <p:cNvPicPr>
              <a:picLocks noChangeAspect="1"/>
            </p:cNvPicPr>
            <p:nvPr/>
          </p:nvPicPr>
          <p:blipFill>
            <a:blip r:embed="rId5"/>
            <a:srcRect l="18198" t="18388" r="8665" b="30070"/>
            <a:stretch>
              <a:fillRect/>
            </a:stretch>
          </p:blipFill>
          <p:spPr bwMode="auto">
            <a:xfrm rot="684161">
              <a:off x="3410922" y="3661995"/>
              <a:ext cx="2508063" cy="1512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8" name="TextBox 10"/>
            <p:cNvSpPr txBox="1">
              <a:spLocks noChangeArrowheads="1"/>
            </p:cNvSpPr>
            <p:nvPr/>
          </p:nvSpPr>
          <p:spPr bwMode="auto">
            <a:xfrm>
              <a:off x="4071934" y="4143380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5</a:t>
              </a:r>
            </a:p>
          </p:txBody>
        </p:sp>
      </p:grpSp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6357938" y="4357688"/>
            <a:ext cx="2214562" cy="1571625"/>
            <a:chOff x="6357950" y="4357694"/>
            <a:chExt cx="2214578" cy="1571636"/>
          </a:xfrm>
        </p:grpSpPr>
        <p:pic>
          <p:nvPicPr>
            <p:cNvPr id="21515" name="Рисунок 9" descr="27a26afebf9d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flipH="1">
              <a:off x="6357950" y="4357694"/>
              <a:ext cx="2214578" cy="157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6" name="TextBox 11"/>
            <p:cNvSpPr txBox="1">
              <a:spLocks noChangeArrowheads="1"/>
            </p:cNvSpPr>
            <p:nvPr/>
          </p:nvSpPr>
          <p:spPr bwMode="auto">
            <a:xfrm>
              <a:off x="6786578" y="4857760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7</a:t>
              </a:r>
            </a:p>
          </p:txBody>
        </p:sp>
      </p:grpSp>
      <p:pic>
        <p:nvPicPr>
          <p:cNvPr id="15" name="Клюёт.wav">
            <a:hlinkClick r:id="" action="ppaction://media"/>
          </p:cNvPr>
          <p:cNvPicPr>
            <a:picLocks noRot="1" noChangeAspect="1"/>
          </p:cNvPicPr>
          <p:nvPr>
            <a:wavAudioFile r:embed="rId2" name="Клюёт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Не клюёт.wav">
            <a:hlinkClick r:id="" action="ppaction://media"/>
          </p:cNvPr>
          <p:cNvPicPr>
            <a:picLocks noRot="1" noChangeAspect="1"/>
          </p:cNvPicPr>
          <p:nvPr>
            <a:wavAudioFile r:embed="rId1" name="Не клюёт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286750" y="6143625"/>
            <a:ext cx="857250" cy="714375"/>
          </a:xfrm>
          <a:prstGeom prst="actionButtonForwardNext">
            <a:avLst/>
          </a:prstGeom>
          <a:solidFill>
            <a:srgbClr val="99FF6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0" name="Группа 19"/>
          <p:cNvGrpSpPr>
            <a:grpSpLocks/>
          </p:cNvGrpSpPr>
          <p:nvPr/>
        </p:nvGrpSpPr>
        <p:grpSpPr bwMode="auto">
          <a:xfrm rot="-1565820">
            <a:off x="1776413" y="4870450"/>
            <a:ext cx="2508250" cy="1512888"/>
            <a:chOff x="3410922" y="3661995"/>
            <a:chExt cx="2508063" cy="1512957"/>
          </a:xfrm>
        </p:grpSpPr>
        <p:pic>
          <p:nvPicPr>
            <p:cNvPr id="21513" name="Рисунок 20" descr="92133e8948b1.png"/>
            <p:cNvPicPr>
              <a:picLocks noChangeAspect="1"/>
            </p:cNvPicPr>
            <p:nvPr/>
          </p:nvPicPr>
          <p:blipFill>
            <a:blip r:embed="rId5"/>
            <a:srcRect l="18198" t="18388" r="8665" b="30070"/>
            <a:stretch>
              <a:fillRect/>
            </a:stretch>
          </p:blipFill>
          <p:spPr bwMode="auto">
            <a:xfrm rot="684161">
              <a:off x="3410922" y="3661995"/>
              <a:ext cx="2508063" cy="1512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4" name="TextBox 21"/>
            <p:cNvSpPr txBox="1">
              <a:spLocks noChangeArrowheads="1"/>
            </p:cNvSpPr>
            <p:nvPr/>
          </p:nvSpPr>
          <p:spPr bwMode="auto">
            <a:xfrm rot="1316882">
              <a:off x="4071934" y="4143380"/>
              <a:ext cx="8572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600" b="1">
                  <a:solidFill>
                    <a:srgbClr val="002060"/>
                  </a:solidFill>
                  <a:latin typeface="Impact" pitchFamily="34" charset="0"/>
                </a:rPr>
                <a:t>8</a:t>
              </a:r>
            </a:p>
          </p:txBody>
        </p:sp>
      </p:grpSp>
    </p:spTree>
  </p:cSld>
  <p:clrMapOvr>
    <a:masterClrMapping/>
  </p:clrMapOvr>
  <p:transition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8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02 -0.23171 C 0.03646 -0.27106 0.03611 -0.31366 0.02951 -0.35278 C 0.02604 -0.37269 0.01875 -0.39051 0.01476 -0.41019 C 0.01354 -0.4287 0.01319 -0.48704 0.00156 -0.51042 C -0.00313 -0.52014 -0.00868 -0.52546 -0.01493 -0.53333 C -0.01858 -0.5375 -0.02049 -0.54398 -0.02326 -0.54954 C -0.0276 -0.55833 -0.0474 -0.58009 -0.05642 -0.58472 C -0.0691 -0.59051 -0.08333 -0.5912 -0.09583 -0.59861 C -0.10226 -0.60278 -0.10677 -0.60995 -0.11233 -0.61505 C -0.11979 -0.6213 -0.12847 -0.62523 -0.13559 -0.63125 C -0.14184 -0.63727 -0.13837 -0.63796 -0.14531 -0.64167 C -0.16754 -0.65394 -0.19774 -0.66852 -0.22135 -0.67454 C -0.22691 -0.6794 -0.23281 -0.68194 -0.23941 -0.68472 C -0.23993 -0.68819 -0.23889 -0.69329 -0.24097 -0.69514 C -0.24479 -0.69838 -0.24983 -0.69745 -0.25417 -0.69931 C -0.25694 -0.70046 -0.25972 -0.70185 -0.2625 -0.70347 C -0.26458 -0.7044 -0.26667 -0.70648 -0.2691 -0.70764 C -0.27326 -0.70926 -0.28229 -0.71134 -0.28229 -0.71111 C -0.29045 -0.71759 -0.29427 -0.71921 -0.30365 -0.72176 C -0.31493 -0.72894 -0.32917 -0.73148 -0.34167 -0.73611 C -0.35052 -0.74259 -0.35799 -0.74815 -0.36806 -0.75 C -0.3934 -0.74907 -0.41858 -0.74884 -0.44392 -0.7463 C -0.45226 -0.74537 -0.46354 -0.73843 -0.47205 -0.73611 C -0.48333 -0.72685 -0.4691 -0.7375 -0.48698 -0.72986 C -0.48872 -0.72917 -0.4901 -0.72685 -0.49184 -0.72546 C -0.50521 -0.71782 -0.51875 -0.71134 -0.53299 -0.70764 C -0.5408 -0.70185 -0.54844 -0.6963 -0.55608 -0.69074 C -0.56007 -0.68356 -0.56528 -0.67801 -0.56927 -0.67037 C -0.57413 -0.64653 -0.56632 -0.68148 -0.57587 -0.65185 C -0.57778 -0.64583 -0.57795 -0.63958 -0.57917 -0.63333 C -0.58316 -0.57384 -0.58403 -0.51435 -0.58403 -0.45324 " pathEditMode="relative" rAng="0" ptsTypes="ffffffffffffffffffffffffffffffA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" y="-25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88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56</Words>
  <Application>Microsoft Office PowerPoint</Application>
  <PresentationFormat>Экран (4:3)</PresentationFormat>
  <Paragraphs>45</Paragraphs>
  <Slides>13</Slides>
  <Notes>0</Notes>
  <HiddenSlides>0</HiddenSlides>
  <MMClips>35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Impact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65</cp:revision>
  <dcterms:created xsi:type="dcterms:W3CDTF">2010-10-17T13:52:24Z</dcterms:created>
  <dcterms:modified xsi:type="dcterms:W3CDTF">2013-04-02T16:53:18Z</dcterms:modified>
</cp:coreProperties>
</file>