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</p:sldIdLst>
  <p:sldSz cx="9144000" cy="6858000" type="screen4x3"/>
  <p:notesSz cx="6735763" cy="98694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16632"/>
            <a:ext cx="4644008" cy="424847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de-DE" sz="2800" b="1" i="1" dirty="0" smtClean="0"/>
              <a:t>       Mein </a:t>
            </a:r>
            <a:r>
              <a:rPr lang="de-DE" sz="2800" b="1" i="1" dirty="0"/>
              <a:t>Haustier</a:t>
            </a:r>
          </a:p>
          <a:p>
            <a:r>
              <a:rPr lang="de-DE" sz="2800" dirty="0"/>
              <a:t>Ich habe </a:t>
            </a:r>
            <a:r>
              <a:rPr lang="de-DE" sz="2800" dirty="0" smtClean="0"/>
              <a:t>einen Kater</a:t>
            </a:r>
            <a:r>
              <a:rPr lang="ru-RU" sz="2800" dirty="0" smtClean="0"/>
              <a:t>.</a:t>
            </a:r>
          </a:p>
          <a:p>
            <a:r>
              <a:rPr lang="de-DE" sz="2800" dirty="0" smtClean="0"/>
              <a:t> Er heißt </a:t>
            </a:r>
            <a:r>
              <a:rPr lang="de-DE" sz="2800" dirty="0" err="1" smtClean="0"/>
              <a:t>Beljak</a:t>
            </a:r>
            <a:r>
              <a:rPr lang="de-DE" sz="2800" dirty="0"/>
              <a:t>.</a:t>
            </a:r>
          </a:p>
          <a:p>
            <a:r>
              <a:rPr lang="de-DE" sz="2800" dirty="0" err="1" smtClean="0"/>
              <a:t>Beljak</a:t>
            </a:r>
            <a:r>
              <a:rPr lang="de-DE" sz="2800" dirty="0" smtClean="0"/>
              <a:t> spielt </a:t>
            </a:r>
            <a:r>
              <a:rPr lang="de-DE" sz="2800" dirty="0"/>
              <a:t>und </a:t>
            </a:r>
            <a:r>
              <a:rPr lang="de-DE" sz="2800" dirty="0" smtClean="0"/>
              <a:t>springt </a:t>
            </a:r>
          </a:p>
          <a:p>
            <a:pPr>
              <a:buNone/>
            </a:pPr>
            <a:r>
              <a:rPr lang="de-DE" sz="2800" dirty="0" smtClean="0"/>
              <a:t>    gern.</a:t>
            </a:r>
            <a:endParaRPr lang="de-DE" sz="2800" dirty="0"/>
          </a:p>
          <a:p>
            <a:r>
              <a:rPr lang="de-DE" sz="2800" dirty="0"/>
              <a:t>Er </a:t>
            </a:r>
            <a:r>
              <a:rPr lang="de-DE" sz="2800" dirty="0" smtClean="0"/>
              <a:t>ist </a:t>
            </a:r>
            <a:r>
              <a:rPr lang="de-DE" sz="2800" dirty="0"/>
              <a:t>2 </a:t>
            </a:r>
            <a:r>
              <a:rPr lang="de-DE" sz="2800" dirty="0" smtClean="0"/>
              <a:t>Jahre</a:t>
            </a:r>
            <a:r>
              <a:rPr lang="ru-RU" sz="2800" dirty="0" smtClean="0"/>
              <a:t> </a:t>
            </a:r>
            <a:r>
              <a:rPr lang="en-US" sz="2800" dirty="0" smtClean="0"/>
              <a:t>alt</a:t>
            </a:r>
            <a:endParaRPr lang="de-DE" sz="2800" dirty="0"/>
          </a:p>
          <a:p>
            <a:r>
              <a:rPr lang="de-DE" sz="2800" dirty="0"/>
              <a:t>Er </a:t>
            </a:r>
            <a:r>
              <a:rPr lang="de-DE" sz="2800" dirty="0" smtClean="0"/>
              <a:t>frisst </a:t>
            </a:r>
            <a:r>
              <a:rPr lang="de-DE" sz="2800" dirty="0" err="1"/>
              <a:t>Whiskas</a:t>
            </a:r>
            <a:r>
              <a:rPr lang="de-DE" sz="2800" dirty="0"/>
              <a:t>, Fisch </a:t>
            </a:r>
            <a:endParaRPr lang="de-DE" sz="2800" dirty="0" smtClean="0"/>
          </a:p>
          <a:p>
            <a:pPr>
              <a:buNone/>
            </a:pPr>
            <a:r>
              <a:rPr lang="de-DE" sz="2800" dirty="0" smtClean="0"/>
              <a:t>    und </a:t>
            </a:r>
            <a:r>
              <a:rPr lang="de-DE" sz="2800" dirty="0"/>
              <a:t>Milch.</a:t>
            </a:r>
          </a:p>
          <a:p>
            <a:r>
              <a:rPr lang="de-DE" sz="2800" dirty="0"/>
              <a:t>Ich liebe </a:t>
            </a:r>
            <a:r>
              <a:rPr lang="de-DE" sz="2800" dirty="0" smtClean="0"/>
              <a:t>meinen Kater.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5" y="-34502"/>
            <a:ext cx="5074052" cy="42555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77256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31</TotalTime>
  <Words>39</Words>
  <Application>Microsoft Office PowerPoint</Application>
  <PresentationFormat>Экран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Горизонт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Никита</dc:creator>
  <cp:lastModifiedBy>Admin</cp:lastModifiedBy>
  <cp:revision>6</cp:revision>
  <dcterms:created xsi:type="dcterms:W3CDTF">2012-11-13T14:37:49Z</dcterms:created>
  <dcterms:modified xsi:type="dcterms:W3CDTF">2012-11-15T09:43:41Z</dcterms:modified>
</cp:coreProperties>
</file>