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8" r:id="rId2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05" autoAdjust="0"/>
  </p:normalViewPr>
  <p:slideViewPr>
    <p:cSldViewPr>
      <p:cViewPr>
        <p:scale>
          <a:sx n="64" d="100"/>
          <a:sy n="64" d="100"/>
        </p:scale>
        <p:origin x="-74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54971-B0AB-4246-AF98-57FD493DFAAF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7FBDD-75DC-4816-800F-7BBB67705C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1000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47FBDD-75DC-4816-800F-7BBB67705CA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90F7157-6754-4FAE-B854-E71E006B7971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DBD707-A0A4-43AB-A599-7F798DDDE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pPr algn="ctr"/>
            <a:r>
              <a:rPr lang="en-US" i="1" dirty="0" err="1" smtClean="0"/>
              <a:t>Dieser</a:t>
            </a:r>
            <a:r>
              <a:rPr lang="en-US" i="1" dirty="0" smtClean="0"/>
              <a:t> </a:t>
            </a:r>
            <a:r>
              <a:rPr lang="en-US" i="1" dirty="0" err="1" smtClean="0"/>
              <a:t>Kater</a:t>
            </a:r>
            <a:r>
              <a:rPr lang="en-US" i="1" dirty="0" smtClean="0"/>
              <a:t> </a:t>
            </a:r>
            <a:r>
              <a:rPr lang="en-US" i="1" dirty="0" err="1" smtClean="0"/>
              <a:t>heißt</a:t>
            </a:r>
            <a:r>
              <a:rPr lang="en-US" i="1" dirty="0" smtClean="0"/>
              <a:t> </a:t>
            </a:r>
            <a:r>
              <a:rPr lang="en-US" i="1" dirty="0" err="1" smtClean="0"/>
              <a:t>Rishik</a:t>
            </a:r>
            <a:r>
              <a:rPr lang="ru-RU" i="1" dirty="0" smtClean="0"/>
              <a:t>. </a:t>
            </a:r>
            <a:r>
              <a:rPr lang="en-US" i="1" dirty="0" err="1" smtClean="0"/>
              <a:t>Er</a:t>
            </a:r>
            <a:r>
              <a:rPr lang="en-US" i="1" dirty="0" smtClean="0"/>
              <a:t> </a:t>
            </a:r>
            <a:r>
              <a:rPr lang="en-US" i="1" dirty="0" err="1" smtClean="0"/>
              <a:t>ist</a:t>
            </a:r>
            <a:r>
              <a:rPr lang="en-US" i="1" dirty="0" smtClean="0"/>
              <a:t> 9 </a:t>
            </a:r>
            <a:r>
              <a:rPr lang="en-US" i="1" dirty="0" err="1" smtClean="0"/>
              <a:t>Monate</a:t>
            </a:r>
            <a:r>
              <a:rPr lang="ru-RU" i="1" dirty="0" smtClean="0"/>
              <a:t>.</a:t>
            </a:r>
            <a:r>
              <a:rPr lang="en-US" i="1" dirty="0" smtClean="0"/>
              <a:t> </a:t>
            </a:r>
            <a:r>
              <a:rPr lang="en-US" i="1" dirty="0" err="1" smtClean="0"/>
              <a:t>Er</a:t>
            </a:r>
            <a:r>
              <a:rPr lang="en-US" i="1" dirty="0" smtClean="0"/>
              <a:t> </a:t>
            </a:r>
            <a:r>
              <a:rPr lang="en-US" i="1" dirty="0" err="1" smtClean="0"/>
              <a:t>ist</a:t>
            </a:r>
            <a:r>
              <a:rPr lang="en-US" i="1" dirty="0" smtClean="0"/>
              <a:t> </a:t>
            </a:r>
            <a:r>
              <a:rPr lang="en-US" i="1" dirty="0" err="1" smtClean="0"/>
              <a:t>groß</a:t>
            </a:r>
            <a:r>
              <a:rPr lang="en-US" i="1" dirty="0" smtClean="0"/>
              <a:t> und dick</a:t>
            </a:r>
            <a:r>
              <a:rPr lang="ru-RU" i="1" dirty="0" smtClean="0"/>
              <a:t>.</a:t>
            </a:r>
            <a:r>
              <a:rPr lang="en-US" i="1" dirty="0" smtClean="0"/>
              <a:t> </a:t>
            </a:r>
            <a:r>
              <a:rPr lang="en-US" i="1" dirty="0" err="1" smtClean="0"/>
              <a:t>Er</a:t>
            </a:r>
            <a:r>
              <a:rPr lang="en-US" i="1" dirty="0" smtClean="0"/>
              <a:t> </a:t>
            </a:r>
            <a:r>
              <a:rPr lang="en-US" i="1" dirty="0" err="1" smtClean="0"/>
              <a:t>schläft</a:t>
            </a:r>
            <a:r>
              <a:rPr lang="en-US" i="1" dirty="0" smtClean="0"/>
              <a:t> </a:t>
            </a:r>
            <a:r>
              <a:rPr lang="en-US" i="1" dirty="0" err="1" smtClean="0"/>
              <a:t>gern</a:t>
            </a:r>
            <a:r>
              <a:rPr lang="ru-RU" i="1" dirty="0" smtClean="0"/>
              <a:t>. </a:t>
            </a:r>
            <a:r>
              <a:rPr lang="en-US" i="1" dirty="0" err="1" smtClean="0"/>
              <a:t>Er</a:t>
            </a:r>
            <a:r>
              <a:rPr lang="en-US" i="1" dirty="0" smtClean="0"/>
              <a:t> </a:t>
            </a:r>
            <a:r>
              <a:rPr lang="en-US" i="1" dirty="0" err="1" smtClean="0"/>
              <a:t>frisst</a:t>
            </a:r>
            <a:r>
              <a:rPr lang="en-US" i="1" dirty="0" smtClean="0"/>
              <a:t> </a:t>
            </a:r>
            <a:r>
              <a:rPr lang="en-US" i="1" dirty="0" err="1" smtClean="0"/>
              <a:t>Kiti</a:t>
            </a:r>
            <a:r>
              <a:rPr lang="ru-RU" i="1" dirty="0" smtClean="0"/>
              <a:t>-</a:t>
            </a:r>
            <a:r>
              <a:rPr lang="en-US" i="1" dirty="0" err="1" smtClean="0"/>
              <a:t>kat</a:t>
            </a:r>
            <a:r>
              <a:rPr lang="ru-RU" i="1" dirty="0" smtClean="0"/>
              <a:t>.</a:t>
            </a:r>
            <a:endParaRPr lang="ru-RU" i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14488"/>
            <a:ext cx="6581775" cy="493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27</Words>
  <Application>Microsoft Office PowerPoint</Application>
  <PresentationFormat>Экран 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Начальная</vt:lpstr>
      <vt:lpstr>Dieser Kater heißt Rishik. Er ist 9 Monate. Er ist groß und dick. Er schläft gern. Er frisst Kiti-kat.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qwerty</dc:creator>
  <cp:lastModifiedBy>Admin</cp:lastModifiedBy>
  <cp:revision>24</cp:revision>
  <dcterms:created xsi:type="dcterms:W3CDTF">2012-11-13T15:51:12Z</dcterms:created>
  <dcterms:modified xsi:type="dcterms:W3CDTF">2013-04-02T07:28:47Z</dcterms:modified>
</cp:coreProperties>
</file>